
<file path=[Content_Types].xml><?xml version="1.0" encoding="utf-8"?>
<Types xmlns="http://schemas.openxmlformats.org/package/2006/content-types">
  <Default Extension="xml" ContentType="application/xml"/>
  <Default Extension="png" ContentType="image/jpe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png" ContentType="image/png"/>
  <Override PartName="/ppt/media/image6.pn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24" r:id="rId3"/>
    <p:sldId id="321" r:id="rId4"/>
    <p:sldId id="311" r:id="rId5"/>
    <p:sldId id="323" r:id="rId6"/>
    <p:sldId id="339" r:id="rId7"/>
    <p:sldId id="340" r:id="rId8"/>
    <p:sldId id="328" r:id="rId9"/>
    <p:sldId id="329" r:id="rId10"/>
    <p:sldId id="318" r:id="rId11"/>
    <p:sldId id="331" r:id="rId12"/>
    <p:sldId id="319" r:id="rId13"/>
    <p:sldId id="320" r:id="rId14"/>
    <p:sldId id="336" r:id="rId15"/>
    <p:sldId id="305" r:id="rId16"/>
    <p:sldId id="314" r:id="rId17"/>
    <p:sldId id="338" r:id="rId18"/>
    <p:sldId id="315" r:id="rId19"/>
    <p:sldId id="300" r:id="rId20"/>
    <p:sldId id="282" r:id="rId21"/>
    <p:sldId id="325" r:id="rId22"/>
    <p:sldId id="341" r:id="rId23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Times New Roman"/>
        <a:ea typeface="Times New Roman"/>
        <a:cs typeface="Times New Roman"/>
        <a:sym typeface="Times New Roman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F1FAE1A4-6490-4A43-BC87-C3F9794763C3}">
          <p14:sldIdLst>
            <p14:sldId id="256"/>
            <p14:sldId id="324"/>
          </p14:sldIdLst>
        </p14:section>
        <p14:section name="区块链" id="{1D235566-7686-2C45-B561-3BC480B2596F}">
          <p14:sldIdLst>
            <p14:sldId id="321"/>
            <p14:sldId id="311"/>
            <p14:sldId id="323"/>
            <p14:sldId id="339"/>
            <p14:sldId id="340"/>
            <p14:sldId id="328"/>
            <p14:sldId id="329"/>
            <p14:sldId id="318"/>
          </p14:sldIdLst>
        </p14:section>
        <p14:section name="以太坊" id="{951054C2-9CC5-7349-B57B-A24239EC2D67}">
          <p14:sldIdLst>
            <p14:sldId id="331"/>
            <p14:sldId id="319"/>
            <p14:sldId id="320"/>
            <p14:sldId id="336"/>
            <p14:sldId id="305"/>
            <p14:sldId id="314"/>
            <p14:sldId id="338"/>
            <p14:sldId id="315"/>
          </p14:sldIdLst>
        </p14:section>
        <p14:section name="Appendix" id="{74EBCF9E-0C76-BD40-A460-755B39BED1D6}">
          <p14:sldIdLst>
            <p14:sldId id="300"/>
            <p14:sldId id="282"/>
            <p14:sldId id="325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911824-E767-44BB-944B-D437A0AB880E}">
  <a:tblStyle styleId="{F3911824-E767-44BB-944B-D437A0AB880E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5FB"/>
          </a:solidFill>
        </a:fill>
      </a:tcStyle>
    </a:wholeTbl>
    <a:band1H>
      <a:tcStyle>
        <a:tcBdr/>
        <a:fill>
          <a:solidFill>
            <a:srgbClr val="DDEAF6"/>
          </a:solidFill>
        </a:fill>
      </a:tcStyle>
    </a:band1H>
    <a:band1V>
      <a:tcStyle>
        <a:tcBdr/>
        <a:fill>
          <a:solidFill>
            <a:srgbClr val="DDEAF6"/>
          </a:solidFill>
        </a:fill>
      </a:tcStyle>
    </a:band1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1"/>
    <p:restoredTop sz="94551"/>
  </p:normalViewPr>
  <p:slideViewPr>
    <p:cSldViewPr snapToGrid="0" snapToObjects="1">
      <p:cViewPr>
        <p:scale>
          <a:sx n="103" d="100"/>
          <a:sy n="103" d="100"/>
        </p:scale>
        <p:origin x="62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D31CD0-9A24-D348-A408-2E489EFD8BFE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C0CACF-3CB1-F947-8064-2C264089E88D}">
      <dgm:prSet phldrT="[Text]"/>
      <dgm:spPr/>
      <dgm:t>
        <a:bodyPr/>
        <a:lstStyle/>
        <a:p>
          <a:r>
            <a:rPr lang="zh-CN" altLang="en-US" dirty="0" smtClean="0"/>
            <a:t>入门</a:t>
          </a:r>
          <a:endParaRPr lang="en-US" dirty="0"/>
        </a:p>
      </dgm:t>
    </dgm:pt>
    <dgm:pt modelId="{E1926F3E-43B2-084B-A7A5-F9AF0ED4F73D}" type="parTrans" cxnId="{60719348-37BE-C345-941A-B69D533F590F}">
      <dgm:prSet/>
      <dgm:spPr/>
      <dgm:t>
        <a:bodyPr/>
        <a:lstStyle/>
        <a:p>
          <a:endParaRPr lang="en-US"/>
        </a:p>
      </dgm:t>
    </dgm:pt>
    <dgm:pt modelId="{FAE49F0A-6381-3745-9538-D15F620596D9}" type="sibTrans" cxnId="{60719348-37BE-C345-941A-B69D533F590F}">
      <dgm:prSet/>
      <dgm:spPr/>
      <dgm:t>
        <a:bodyPr/>
        <a:lstStyle/>
        <a:p>
          <a:endParaRPr lang="en-US"/>
        </a:p>
      </dgm:t>
    </dgm:pt>
    <dgm:pt modelId="{4CE0B671-177F-EA45-A9B7-708DEB5E41C1}">
      <dgm:prSet phldrT="[Text]"/>
      <dgm:spPr/>
      <dgm:t>
        <a:bodyPr/>
        <a:lstStyle/>
        <a:p>
          <a:r>
            <a:rPr lang="zh-CN" altLang="en-US" dirty="0" smtClean="0"/>
            <a:t>中级</a:t>
          </a:r>
          <a:endParaRPr lang="en-US" dirty="0"/>
        </a:p>
      </dgm:t>
    </dgm:pt>
    <dgm:pt modelId="{F07DACD0-98BB-A540-BFA6-BBF09F08DBA6}" type="parTrans" cxnId="{E9C95D51-9CBA-814F-9E4D-61F433256FD7}">
      <dgm:prSet/>
      <dgm:spPr/>
      <dgm:t>
        <a:bodyPr/>
        <a:lstStyle/>
        <a:p>
          <a:endParaRPr lang="en-US"/>
        </a:p>
      </dgm:t>
    </dgm:pt>
    <dgm:pt modelId="{69D652E7-6B7D-8947-88B5-67EF18DD4067}" type="sibTrans" cxnId="{E9C95D51-9CBA-814F-9E4D-61F433256FD7}">
      <dgm:prSet/>
      <dgm:spPr/>
      <dgm:t>
        <a:bodyPr/>
        <a:lstStyle/>
        <a:p>
          <a:endParaRPr lang="en-US"/>
        </a:p>
      </dgm:t>
    </dgm:pt>
    <dgm:pt modelId="{6A0FE263-E6EA-ED42-8696-E708F248C557}">
      <dgm:prSet phldrT="[Text]"/>
      <dgm:spPr/>
      <dgm:t>
        <a:bodyPr/>
        <a:lstStyle/>
        <a:p>
          <a:r>
            <a:rPr lang="zh-CN" altLang="en-US" dirty="0" smtClean="0"/>
            <a:t>高级</a:t>
          </a:r>
          <a:endParaRPr lang="en-US" dirty="0"/>
        </a:p>
      </dgm:t>
    </dgm:pt>
    <dgm:pt modelId="{DC8F580A-AB75-1F4C-B95A-F5EFB3EA737E}" type="parTrans" cxnId="{C5D5C331-8F1B-4849-8FC7-C6A91E10C1D8}">
      <dgm:prSet/>
      <dgm:spPr/>
      <dgm:t>
        <a:bodyPr/>
        <a:lstStyle/>
        <a:p>
          <a:endParaRPr lang="en-US"/>
        </a:p>
      </dgm:t>
    </dgm:pt>
    <dgm:pt modelId="{793B2E41-DB97-EC43-8C00-DA4A5C6C9037}" type="sibTrans" cxnId="{C5D5C331-8F1B-4849-8FC7-C6A91E10C1D8}">
      <dgm:prSet/>
      <dgm:spPr/>
      <dgm:t>
        <a:bodyPr/>
        <a:lstStyle/>
        <a:p>
          <a:endParaRPr lang="en-US"/>
        </a:p>
      </dgm:t>
    </dgm:pt>
    <dgm:pt modelId="{A9479DBF-9CC7-D048-B1A8-C3AD1EAFA7F7}">
      <dgm:prSet phldrT="[Text]"/>
      <dgm:spPr/>
      <dgm:t>
        <a:bodyPr/>
        <a:lstStyle/>
        <a:p>
          <a:r>
            <a:rPr lang="zh-CN" altLang="en-US" dirty="0" smtClean="0"/>
            <a:t>白皮书</a:t>
          </a:r>
          <a:endParaRPr lang="en-US" dirty="0"/>
        </a:p>
      </dgm:t>
    </dgm:pt>
    <dgm:pt modelId="{95883E6F-6CE5-D24E-9C6B-1E875D84B3A1}" type="parTrans" cxnId="{29267FAA-D314-404A-9158-DB6A938CB1A8}">
      <dgm:prSet/>
      <dgm:spPr/>
      <dgm:t>
        <a:bodyPr/>
        <a:lstStyle/>
        <a:p>
          <a:endParaRPr lang="en-US"/>
        </a:p>
      </dgm:t>
    </dgm:pt>
    <dgm:pt modelId="{E9A9B1E4-EE70-9B41-8BD8-7455B829D203}" type="sibTrans" cxnId="{29267FAA-D314-404A-9158-DB6A938CB1A8}">
      <dgm:prSet/>
      <dgm:spPr/>
      <dgm:t>
        <a:bodyPr/>
        <a:lstStyle/>
        <a:p>
          <a:endParaRPr lang="en-US"/>
        </a:p>
      </dgm:t>
    </dgm:pt>
    <dgm:pt modelId="{177D4547-2303-8543-949A-F4ED869203BB}">
      <dgm:prSet phldrT="[Text]"/>
      <dgm:spPr/>
      <dgm:t>
        <a:bodyPr/>
        <a:lstStyle/>
        <a:p>
          <a:r>
            <a:rPr lang="zh-CN" altLang="en-US" dirty="0" smtClean="0"/>
            <a:t>比特币</a:t>
          </a:r>
          <a:endParaRPr lang="en-US" dirty="0"/>
        </a:p>
      </dgm:t>
    </dgm:pt>
    <dgm:pt modelId="{CCFAE362-72BB-5A4E-A3DA-9F8DA3BDE6D2}" type="parTrans" cxnId="{54C50E71-DD70-0B41-A759-35CDA0609C4E}">
      <dgm:prSet/>
      <dgm:spPr/>
      <dgm:t>
        <a:bodyPr/>
        <a:lstStyle/>
        <a:p>
          <a:endParaRPr lang="en-US"/>
        </a:p>
      </dgm:t>
    </dgm:pt>
    <dgm:pt modelId="{CAA3BC12-B0FB-EC45-AFED-4CE70CF21914}" type="sibTrans" cxnId="{54C50E71-DD70-0B41-A759-35CDA0609C4E}">
      <dgm:prSet/>
      <dgm:spPr/>
      <dgm:t>
        <a:bodyPr/>
        <a:lstStyle/>
        <a:p>
          <a:endParaRPr lang="en-US"/>
        </a:p>
      </dgm:t>
    </dgm:pt>
    <dgm:pt modelId="{BF008AC9-E68A-DA45-B385-79FAE94CD4C2}">
      <dgm:prSet phldrT="[Text]"/>
      <dgm:spPr/>
      <dgm:t>
        <a:bodyPr/>
        <a:lstStyle/>
        <a:p>
          <a:r>
            <a:rPr lang="zh-CN" altLang="en-US" dirty="0" smtClean="0"/>
            <a:t>基本理论</a:t>
          </a:r>
          <a:endParaRPr lang="en-US" dirty="0"/>
        </a:p>
      </dgm:t>
    </dgm:pt>
    <dgm:pt modelId="{672BBBDF-8450-864C-9D32-F7BF634DBD3F}" type="parTrans" cxnId="{B1008274-817F-7D4F-9C40-E010D575A8EF}">
      <dgm:prSet/>
      <dgm:spPr/>
      <dgm:t>
        <a:bodyPr/>
        <a:lstStyle/>
        <a:p>
          <a:endParaRPr lang="en-US"/>
        </a:p>
      </dgm:t>
    </dgm:pt>
    <dgm:pt modelId="{1831B3E4-DEA8-D141-8A0E-6E0BD180BA53}" type="sibTrans" cxnId="{B1008274-817F-7D4F-9C40-E010D575A8EF}">
      <dgm:prSet/>
      <dgm:spPr/>
      <dgm:t>
        <a:bodyPr/>
        <a:lstStyle/>
        <a:p>
          <a:endParaRPr lang="en-US"/>
        </a:p>
      </dgm:t>
    </dgm:pt>
    <dgm:pt modelId="{1612AC12-0871-7841-BE5F-783D714E4AD3}">
      <dgm:prSet phldrT="[Text]"/>
      <dgm:spPr/>
      <dgm:t>
        <a:bodyPr/>
        <a:lstStyle/>
        <a:p>
          <a:r>
            <a:rPr lang="zh-CN" altLang="en-US" dirty="0" smtClean="0"/>
            <a:t>以太坊</a:t>
          </a:r>
          <a:endParaRPr lang="en-US" dirty="0"/>
        </a:p>
      </dgm:t>
    </dgm:pt>
    <dgm:pt modelId="{74C83218-CA76-A24E-BDB5-9227A0A2C31C}" type="parTrans" cxnId="{CAF657B4-C7BF-214C-8E86-8A5BEE7B48C2}">
      <dgm:prSet/>
      <dgm:spPr/>
      <dgm:t>
        <a:bodyPr/>
        <a:lstStyle/>
        <a:p>
          <a:endParaRPr lang="en-US"/>
        </a:p>
      </dgm:t>
    </dgm:pt>
    <dgm:pt modelId="{C0262A94-95DB-B548-A59A-A9327183C561}" type="sibTrans" cxnId="{CAF657B4-C7BF-214C-8E86-8A5BEE7B48C2}">
      <dgm:prSet/>
      <dgm:spPr/>
      <dgm:t>
        <a:bodyPr/>
        <a:lstStyle/>
        <a:p>
          <a:endParaRPr lang="en-US"/>
        </a:p>
      </dgm:t>
    </dgm:pt>
    <dgm:pt modelId="{E417690D-38B3-4541-BCFE-6DCBA3427AB4}">
      <dgm:prSet phldrT="[Text]"/>
      <dgm:spPr/>
      <dgm:t>
        <a:bodyPr/>
        <a:lstStyle/>
        <a:p>
          <a:r>
            <a:rPr lang="en-US" altLang="zh-CN" dirty="0" smtClean="0"/>
            <a:t>EVM</a:t>
          </a:r>
          <a:endParaRPr lang="en-US" dirty="0"/>
        </a:p>
      </dgm:t>
    </dgm:pt>
    <dgm:pt modelId="{BEB9F0C9-3456-C549-85E0-E8A91C38A135}" type="parTrans" cxnId="{BD6C22AA-CA6F-3C49-B1F2-17D8296BF345}">
      <dgm:prSet/>
      <dgm:spPr/>
      <dgm:t>
        <a:bodyPr/>
        <a:lstStyle/>
        <a:p>
          <a:endParaRPr lang="en-US"/>
        </a:p>
      </dgm:t>
    </dgm:pt>
    <dgm:pt modelId="{DD1BE79B-0277-1A43-B385-F51F68B148BB}" type="sibTrans" cxnId="{BD6C22AA-CA6F-3C49-B1F2-17D8296BF345}">
      <dgm:prSet/>
      <dgm:spPr/>
      <dgm:t>
        <a:bodyPr/>
        <a:lstStyle/>
        <a:p>
          <a:endParaRPr lang="en-US"/>
        </a:p>
      </dgm:t>
    </dgm:pt>
    <dgm:pt modelId="{AB4CBDAB-E36F-1B42-B365-75E6768F14E7}">
      <dgm:prSet phldrT="[Text]"/>
      <dgm:spPr/>
      <dgm:t>
        <a:bodyPr/>
        <a:lstStyle/>
        <a:p>
          <a:r>
            <a:rPr lang="zh-CN" altLang="en-US" dirty="0" smtClean="0"/>
            <a:t>智能合约</a:t>
          </a:r>
          <a:endParaRPr lang="en-US" dirty="0"/>
        </a:p>
      </dgm:t>
    </dgm:pt>
    <dgm:pt modelId="{22D6D8A6-6A4F-9C41-90C1-5185DCA62472}" type="parTrans" cxnId="{DC19570B-A442-2C47-A77E-CBEDF3842E21}">
      <dgm:prSet/>
      <dgm:spPr/>
      <dgm:t>
        <a:bodyPr/>
        <a:lstStyle/>
        <a:p>
          <a:endParaRPr lang="en-US"/>
        </a:p>
      </dgm:t>
    </dgm:pt>
    <dgm:pt modelId="{EA45608D-39CB-1840-902D-D4359048503B}" type="sibTrans" cxnId="{DC19570B-A442-2C47-A77E-CBEDF3842E21}">
      <dgm:prSet/>
      <dgm:spPr/>
      <dgm:t>
        <a:bodyPr/>
        <a:lstStyle/>
        <a:p>
          <a:endParaRPr lang="en-US"/>
        </a:p>
      </dgm:t>
    </dgm:pt>
    <dgm:pt modelId="{FEEFD0A9-787A-D548-A417-7615BB82732F}">
      <dgm:prSet phldrT="[Text]"/>
      <dgm:spPr/>
      <dgm:t>
        <a:bodyPr/>
        <a:lstStyle/>
        <a:p>
          <a:r>
            <a:rPr lang="en-US" altLang="zh-CN" dirty="0" smtClean="0"/>
            <a:t>p2p</a:t>
          </a:r>
          <a:r>
            <a:rPr lang="zh-CN" altLang="en-US" dirty="0" smtClean="0"/>
            <a:t>网络</a:t>
          </a:r>
          <a:endParaRPr lang="en-US" dirty="0"/>
        </a:p>
      </dgm:t>
    </dgm:pt>
    <dgm:pt modelId="{FC17177E-AC78-B146-A261-E2B5B67BACA6}" type="parTrans" cxnId="{C83F700C-7624-4949-B953-FCFAE3FF91B8}">
      <dgm:prSet/>
      <dgm:spPr/>
      <dgm:t>
        <a:bodyPr/>
        <a:lstStyle/>
        <a:p>
          <a:endParaRPr lang="en-US"/>
        </a:p>
      </dgm:t>
    </dgm:pt>
    <dgm:pt modelId="{7793C3F3-48E3-2940-850F-CBA158486B95}" type="sibTrans" cxnId="{C83F700C-7624-4949-B953-FCFAE3FF91B8}">
      <dgm:prSet/>
      <dgm:spPr/>
      <dgm:t>
        <a:bodyPr/>
        <a:lstStyle/>
        <a:p>
          <a:endParaRPr lang="en-US"/>
        </a:p>
      </dgm:t>
    </dgm:pt>
    <dgm:pt modelId="{72E52063-490F-B344-B934-687FE526627E}">
      <dgm:prSet phldrT="[Text]"/>
      <dgm:spPr/>
      <dgm:t>
        <a:bodyPr/>
        <a:lstStyle/>
        <a:p>
          <a:r>
            <a:rPr lang="zh-CN" altLang="en-US" dirty="0" smtClean="0"/>
            <a:t>共识机制</a:t>
          </a:r>
          <a:endParaRPr lang="en-US" dirty="0"/>
        </a:p>
      </dgm:t>
    </dgm:pt>
    <dgm:pt modelId="{DA854354-1411-4344-8087-CFBB64869587}" type="parTrans" cxnId="{C9828EC1-3925-8B43-B70D-128B910F42C5}">
      <dgm:prSet/>
      <dgm:spPr/>
      <dgm:t>
        <a:bodyPr/>
        <a:lstStyle/>
        <a:p>
          <a:endParaRPr lang="en-US"/>
        </a:p>
      </dgm:t>
    </dgm:pt>
    <dgm:pt modelId="{BE770B06-A817-C646-9185-C24C0966A93C}" type="sibTrans" cxnId="{C9828EC1-3925-8B43-B70D-128B910F42C5}">
      <dgm:prSet/>
      <dgm:spPr/>
      <dgm:t>
        <a:bodyPr/>
        <a:lstStyle/>
        <a:p>
          <a:endParaRPr lang="en-US"/>
        </a:p>
      </dgm:t>
    </dgm:pt>
    <dgm:pt modelId="{60D6F7D1-EE30-7947-BE13-0E4A325653AA}">
      <dgm:prSet phldrT="[Text]"/>
      <dgm:spPr/>
      <dgm:t>
        <a:bodyPr/>
        <a:lstStyle/>
        <a:p>
          <a:r>
            <a:rPr lang="zh-CN" altLang="en-US" dirty="0" smtClean="0"/>
            <a:t>应用落地</a:t>
          </a:r>
          <a:endParaRPr lang="en-US" dirty="0"/>
        </a:p>
      </dgm:t>
    </dgm:pt>
    <dgm:pt modelId="{FF98E3E0-9A50-C546-B39E-65FD77711685}" type="parTrans" cxnId="{F03130D2-BE5E-F946-9B6F-C4234092A38F}">
      <dgm:prSet/>
      <dgm:spPr/>
      <dgm:t>
        <a:bodyPr/>
        <a:lstStyle/>
        <a:p>
          <a:endParaRPr lang="en-US"/>
        </a:p>
      </dgm:t>
    </dgm:pt>
    <dgm:pt modelId="{57091238-36B3-024F-B408-1CC11ACFDC8F}" type="sibTrans" cxnId="{F03130D2-BE5E-F946-9B6F-C4234092A38F}">
      <dgm:prSet/>
      <dgm:spPr/>
      <dgm:t>
        <a:bodyPr/>
        <a:lstStyle/>
        <a:p>
          <a:endParaRPr lang="en-US"/>
        </a:p>
      </dgm:t>
    </dgm:pt>
    <dgm:pt modelId="{157888C3-B6EA-6648-916A-BC504156AD1A}" type="pres">
      <dgm:prSet presAssocID="{C1D31CD0-9A24-D348-A408-2E489EFD8BF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2421A3-29D9-1641-9A92-3BDC646849FC}" type="pres">
      <dgm:prSet presAssocID="{82C0CACF-3CB1-F947-8064-2C264089E88D}" presName="composite" presStyleCnt="0"/>
      <dgm:spPr/>
    </dgm:pt>
    <dgm:pt modelId="{81A0F6C7-1609-D543-8BCF-C590985A97B7}" type="pres">
      <dgm:prSet presAssocID="{82C0CACF-3CB1-F947-8064-2C264089E88D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554C0-109D-4C43-8784-D43A5EBB9542}" type="pres">
      <dgm:prSet presAssocID="{82C0CACF-3CB1-F947-8064-2C264089E88D}" presName="parSh" presStyleLbl="node1" presStyleIdx="0" presStyleCnt="3"/>
      <dgm:spPr/>
      <dgm:t>
        <a:bodyPr/>
        <a:lstStyle/>
        <a:p>
          <a:endParaRPr lang="en-US"/>
        </a:p>
      </dgm:t>
    </dgm:pt>
    <dgm:pt modelId="{60D6C19F-5C31-D949-90D2-8E15F7E58D7F}" type="pres">
      <dgm:prSet presAssocID="{82C0CACF-3CB1-F947-8064-2C264089E88D}" presName="desTx" presStyleLbl="fgAcc1" presStyleIdx="0" presStyleCnt="3" custScaleX="1237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99E644-2AC8-9049-BDEE-1E186D4D511B}" type="pres">
      <dgm:prSet presAssocID="{FAE49F0A-6381-3745-9538-D15F620596D9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9D301AB-9A7C-A849-B487-A68617D26E97}" type="pres">
      <dgm:prSet presAssocID="{FAE49F0A-6381-3745-9538-D15F620596D9}" presName="connTx" presStyleLbl="sibTrans2D1" presStyleIdx="0" presStyleCnt="2"/>
      <dgm:spPr/>
      <dgm:t>
        <a:bodyPr/>
        <a:lstStyle/>
        <a:p>
          <a:endParaRPr lang="en-US"/>
        </a:p>
      </dgm:t>
    </dgm:pt>
    <dgm:pt modelId="{14CDD943-B3A6-394C-9100-9350839A603D}" type="pres">
      <dgm:prSet presAssocID="{4CE0B671-177F-EA45-A9B7-708DEB5E41C1}" presName="composite" presStyleCnt="0"/>
      <dgm:spPr/>
    </dgm:pt>
    <dgm:pt modelId="{22FA2F92-8D9A-9D45-96B7-D47125715D6A}" type="pres">
      <dgm:prSet presAssocID="{4CE0B671-177F-EA45-A9B7-708DEB5E41C1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BF7-FF07-F34A-A13D-BC053A958E57}" type="pres">
      <dgm:prSet presAssocID="{4CE0B671-177F-EA45-A9B7-708DEB5E41C1}" presName="parSh" presStyleLbl="node1" presStyleIdx="1" presStyleCnt="3"/>
      <dgm:spPr/>
      <dgm:t>
        <a:bodyPr/>
        <a:lstStyle/>
        <a:p>
          <a:endParaRPr lang="en-US"/>
        </a:p>
      </dgm:t>
    </dgm:pt>
    <dgm:pt modelId="{303E2770-9815-4B41-96F1-3A71AB8CDB71}" type="pres">
      <dgm:prSet presAssocID="{4CE0B671-177F-EA45-A9B7-708DEB5E41C1}" presName="desTx" presStyleLbl="fgAcc1" presStyleIdx="1" presStyleCnt="3" custScaleX="150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FCB05-DDFC-A446-A159-D8AD3C9C16B9}" type="pres">
      <dgm:prSet presAssocID="{69D652E7-6B7D-8947-88B5-67EF18DD406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5F9EF72-0591-DF49-AD3D-A0D4BEBF6304}" type="pres">
      <dgm:prSet presAssocID="{69D652E7-6B7D-8947-88B5-67EF18DD4067}" presName="connTx" presStyleLbl="sibTrans2D1" presStyleIdx="1" presStyleCnt="2"/>
      <dgm:spPr/>
      <dgm:t>
        <a:bodyPr/>
        <a:lstStyle/>
        <a:p>
          <a:endParaRPr lang="en-US"/>
        </a:p>
      </dgm:t>
    </dgm:pt>
    <dgm:pt modelId="{4884ECEA-9121-7144-8978-70CA704A3FE8}" type="pres">
      <dgm:prSet presAssocID="{6A0FE263-E6EA-ED42-8696-E708F248C557}" presName="composite" presStyleCnt="0"/>
      <dgm:spPr/>
    </dgm:pt>
    <dgm:pt modelId="{5B7CE03C-0262-EF4A-9591-03A49ED2CB21}" type="pres">
      <dgm:prSet presAssocID="{6A0FE263-E6EA-ED42-8696-E708F248C557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67AB99-615F-C248-B939-C9F16848E9DD}" type="pres">
      <dgm:prSet presAssocID="{6A0FE263-E6EA-ED42-8696-E708F248C557}" presName="parSh" presStyleLbl="node1" presStyleIdx="2" presStyleCnt="3"/>
      <dgm:spPr/>
      <dgm:t>
        <a:bodyPr/>
        <a:lstStyle/>
        <a:p>
          <a:endParaRPr lang="en-US"/>
        </a:p>
      </dgm:t>
    </dgm:pt>
    <dgm:pt modelId="{4074272E-9DB6-D244-9A85-523745B1276F}" type="pres">
      <dgm:prSet presAssocID="{6A0FE263-E6EA-ED42-8696-E708F248C557}" presName="desTx" presStyleLbl="fgAcc1" presStyleIdx="2" presStyleCnt="3" custScaleX="155269" custLinFactNeighborY="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C50E71-DD70-0B41-A759-35CDA0609C4E}" srcId="{82C0CACF-3CB1-F947-8064-2C264089E88D}" destId="{177D4547-2303-8543-949A-F4ED869203BB}" srcOrd="0" destOrd="0" parTransId="{CCFAE362-72BB-5A4E-A3DA-9F8DA3BDE6D2}" sibTransId="{CAA3BC12-B0FB-EC45-AFED-4CE70CF21914}"/>
    <dgm:cxn modelId="{C83F700C-7624-4949-B953-FCFAE3FF91B8}" srcId="{6A0FE263-E6EA-ED42-8696-E708F248C557}" destId="{FEEFD0A9-787A-D548-A417-7615BB82732F}" srcOrd="0" destOrd="0" parTransId="{FC17177E-AC78-B146-A261-E2B5B67BACA6}" sibTransId="{7793C3F3-48E3-2940-850F-CBA158486B95}"/>
    <dgm:cxn modelId="{F03130D2-BE5E-F946-9B6F-C4234092A38F}" srcId="{6A0FE263-E6EA-ED42-8696-E708F248C557}" destId="{60D6F7D1-EE30-7947-BE13-0E4A325653AA}" srcOrd="2" destOrd="0" parTransId="{FF98E3E0-9A50-C546-B39E-65FD77711685}" sibTransId="{57091238-36B3-024F-B408-1CC11ACFDC8F}"/>
    <dgm:cxn modelId="{F9698919-724C-9840-ACDE-C405218E3872}" type="presOf" srcId="{6A0FE263-E6EA-ED42-8696-E708F248C557}" destId="{5B7CE03C-0262-EF4A-9591-03A49ED2CB21}" srcOrd="0" destOrd="0" presId="urn:microsoft.com/office/officeart/2005/8/layout/process3"/>
    <dgm:cxn modelId="{124E2272-90EB-B34E-B086-B3D15C03EDD6}" type="presOf" srcId="{69D652E7-6B7D-8947-88B5-67EF18DD4067}" destId="{85F9EF72-0591-DF49-AD3D-A0D4BEBF6304}" srcOrd="1" destOrd="0" presId="urn:microsoft.com/office/officeart/2005/8/layout/process3"/>
    <dgm:cxn modelId="{ED8178F7-F9CE-724F-BC2B-4A1FB92EC1E0}" type="presOf" srcId="{60D6F7D1-EE30-7947-BE13-0E4A325653AA}" destId="{4074272E-9DB6-D244-9A85-523745B1276F}" srcOrd="0" destOrd="2" presId="urn:microsoft.com/office/officeart/2005/8/layout/process3"/>
    <dgm:cxn modelId="{60719348-37BE-C345-941A-B69D533F590F}" srcId="{C1D31CD0-9A24-D348-A408-2E489EFD8BFE}" destId="{82C0CACF-3CB1-F947-8064-2C264089E88D}" srcOrd="0" destOrd="0" parTransId="{E1926F3E-43B2-084B-A7A5-F9AF0ED4F73D}" sibTransId="{FAE49F0A-6381-3745-9538-D15F620596D9}"/>
    <dgm:cxn modelId="{E9C95D51-9CBA-814F-9E4D-61F433256FD7}" srcId="{C1D31CD0-9A24-D348-A408-2E489EFD8BFE}" destId="{4CE0B671-177F-EA45-A9B7-708DEB5E41C1}" srcOrd="1" destOrd="0" parTransId="{F07DACD0-98BB-A540-BFA6-BBF09F08DBA6}" sibTransId="{69D652E7-6B7D-8947-88B5-67EF18DD4067}"/>
    <dgm:cxn modelId="{A4617C9B-60B7-C64A-9B67-6CDA7E585707}" type="presOf" srcId="{6A0FE263-E6EA-ED42-8696-E708F248C557}" destId="{7967AB99-615F-C248-B939-C9F16848E9DD}" srcOrd="1" destOrd="0" presId="urn:microsoft.com/office/officeart/2005/8/layout/process3"/>
    <dgm:cxn modelId="{8EB3F184-133B-6B45-BCA1-9F1A8A869F50}" type="presOf" srcId="{A9479DBF-9CC7-D048-B1A8-C3AD1EAFA7F7}" destId="{60D6C19F-5C31-D949-90D2-8E15F7E58D7F}" srcOrd="0" destOrd="1" presId="urn:microsoft.com/office/officeart/2005/8/layout/process3"/>
    <dgm:cxn modelId="{C9828EC1-3925-8B43-B70D-128B910F42C5}" srcId="{6A0FE263-E6EA-ED42-8696-E708F248C557}" destId="{72E52063-490F-B344-B934-687FE526627E}" srcOrd="1" destOrd="0" parTransId="{DA854354-1411-4344-8087-CFBB64869587}" sibTransId="{BE770B06-A817-C646-9185-C24C0966A93C}"/>
    <dgm:cxn modelId="{29267FAA-D314-404A-9158-DB6A938CB1A8}" srcId="{82C0CACF-3CB1-F947-8064-2C264089E88D}" destId="{A9479DBF-9CC7-D048-B1A8-C3AD1EAFA7F7}" srcOrd="1" destOrd="0" parTransId="{95883E6F-6CE5-D24E-9C6B-1E875D84B3A1}" sibTransId="{E9A9B1E4-EE70-9B41-8BD8-7455B829D203}"/>
    <dgm:cxn modelId="{5161B499-02A7-7B46-9E12-B1D65F5DE36C}" type="presOf" srcId="{82C0CACF-3CB1-F947-8064-2C264089E88D}" destId="{73B554C0-109D-4C43-8784-D43A5EBB9542}" srcOrd="1" destOrd="0" presId="urn:microsoft.com/office/officeart/2005/8/layout/process3"/>
    <dgm:cxn modelId="{8095FC8B-895D-1945-BC9C-1F5DD6162DC4}" type="presOf" srcId="{69D652E7-6B7D-8947-88B5-67EF18DD4067}" destId="{9EEFCB05-DDFC-A446-A159-D8AD3C9C16B9}" srcOrd="0" destOrd="0" presId="urn:microsoft.com/office/officeart/2005/8/layout/process3"/>
    <dgm:cxn modelId="{D5B860B7-0842-8141-8837-DBCCE3A81F73}" type="presOf" srcId="{FAE49F0A-6381-3745-9538-D15F620596D9}" destId="{BB99E644-2AC8-9049-BDEE-1E186D4D511B}" srcOrd="0" destOrd="0" presId="urn:microsoft.com/office/officeart/2005/8/layout/process3"/>
    <dgm:cxn modelId="{2A7CCC66-00F7-A843-BE57-713D1F7092D4}" type="presOf" srcId="{AB4CBDAB-E36F-1B42-B365-75E6768F14E7}" destId="{303E2770-9815-4B41-96F1-3A71AB8CDB71}" srcOrd="0" destOrd="2" presId="urn:microsoft.com/office/officeart/2005/8/layout/process3"/>
    <dgm:cxn modelId="{937D3BF6-2DE9-3945-A475-B2D972CF5245}" type="presOf" srcId="{82C0CACF-3CB1-F947-8064-2C264089E88D}" destId="{81A0F6C7-1609-D543-8BCF-C590985A97B7}" srcOrd="0" destOrd="0" presId="urn:microsoft.com/office/officeart/2005/8/layout/process3"/>
    <dgm:cxn modelId="{A15FFC1D-BAA5-D94F-8082-C2CB5F1C21E1}" type="presOf" srcId="{1612AC12-0871-7841-BE5F-783D714E4AD3}" destId="{303E2770-9815-4B41-96F1-3A71AB8CDB71}" srcOrd="0" destOrd="0" presId="urn:microsoft.com/office/officeart/2005/8/layout/process3"/>
    <dgm:cxn modelId="{47417898-225F-A24E-B08F-BEDC740E419E}" type="presOf" srcId="{4CE0B671-177F-EA45-A9B7-708DEB5E41C1}" destId="{1C268BF7-FF07-F34A-A13D-BC053A958E57}" srcOrd="1" destOrd="0" presId="urn:microsoft.com/office/officeart/2005/8/layout/process3"/>
    <dgm:cxn modelId="{419ACBD6-1466-7C4A-949C-2D9D8EE53E5F}" type="presOf" srcId="{177D4547-2303-8543-949A-F4ED869203BB}" destId="{60D6C19F-5C31-D949-90D2-8E15F7E58D7F}" srcOrd="0" destOrd="0" presId="urn:microsoft.com/office/officeart/2005/8/layout/process3"/>
    <dgm:cxn modelId="{DC19570B-A442-2C47-A77E-CBEDF3842E21}" srcId="{4CE0B671-177F-EA45-A9B7-708DEB5E41C1}" destId="{AB4CBDAB-E36F-1B42-B365-75E6768F14E7}" srcOrd="2" destOrd="0" parTransId="{22D6D8A6-6A4F-9C41-90C1-5185DCA62472}" sibTransId="{EA45608D-39CB-1840-902D-D4359048503B}"/>
    <dgm:cxn modelId="{CAF657B4-C7BF-214C-8E86-8A5BEE7B48C2}" srcId="{4CE0B671-177F-EA45-A9B7-708DEB5E41C1}" destId="{1612AC12-0871-7841-BE5F-783D714E4AD3}" srcOrd="0" destOrd="0" parTransId="{74C83218-CA76-A24E-BDB5-9227A0A2C31C}" sibTransId="{C0262A94-95DB-B548-A59A-A9327183C561}"/>
    <dgm:cxn modelId="{7C0F76E9-082F-FF4D-85DC-119BD6108C83}" type="presOf" srcId="{BF008AC9-E68A-DA45-B385-79FAE94CD4C2}" destId="{60D6C19F-5C31-D949-90D2-8E15F7E58D7F}" srcOrd="0" destOrd="2" presId="urn:microsoft.com/office/officeart/2005/8/layout/process3"/>
    <dgm:cxn modelId="{01C01857-0E4C-EB4E-9C31-7B018B8E4873}" type="presOf" srcId="{FEEFD0A9-787A-D548-A417-7615BB82732F}" destId="{4074272E-9DB6-D244-9A85-523745B1276F}" srcOrd="0" destOrd="0" presId="urn:microsoft.com/office/officeart/2005/8/layout/process3"/>
    <dgm:cxn modelId="{8E53B37E-09AC-784C-A04E-95728E727D1E}" type="presOf" srcId="{C1D31CD0-9A24-D348-A408-2E489EFD8BFE}" destId="{157888C3-B6EA-6648-916A-BC504156AD1A}" srcOrd="0" destOrd="0" presId="urn:microsoft.com/office/officeart/2005/8/layout/process3"/>
    <dgm:cxn modelId="{C5D5C331-8F1B-4849-8FC7-C6A91E10C1D8}" srcId="{C1D31CD0-9A24-D348-A408-2E489EFD8BFE}" destId="{6A0FE263-E6EA-ED42-8696-E708F248C557}" srcOrd="2" destOrd="0" parTransId="{DC8F580A-AB75-1F4C-B95A-F5EFB3EA737E}" sibTransId="{793B2E41-DB97-EC43-8C00-DA4A5C6C9037}"/>
    <dgm:cxn modelId="{49668BBB-2455-8746-89FD-0AB60A5594E7}" type="presOf" srcId="{E417690D-38B3-4541-BCFE-6DCBA3427AB4}" destId="{303E2770-9815-4B41-96F1-3A71AB8CDB71}" srcOrd="0" destOrd="1" presId="urn:microsoft.com/office/officeart/2005/8/layout/process3"/>
    <dgm:cxn modelId="{C965393D-6984-1A4F-8160-B06BF38B44D2}" type="presOf" srcId="{FAE49F0A-6381-3745-9538-D15F620596D9}" destId="{99D301AB-9A7C-A849-B487-A68617D26E97}" srcOrd="1" destOrd="0" presId="urn:microsoft.com/office/officeart/2005/8/layout/process3"/>
    <dgm:cxn modelId="{EDAB8E90-F5E4-CF42-A6C9-2917B1F88ADB}" type="presOf" srcId="{4CE0B671-177F-EA45-A9B7-708DEB5E41C1}" destId="{22FA2F92-8D9A-9D45-96B7-D47125715D6A}" srcOrd="0" destOrd="0" presId="urn:microsoft.com/office/officeart/2005/8/layout/process3"/>
    <dgm:cxn modelId="{41147D14-322E-3049-B20A-100309B017CB}" type="presOf" srcId="{72E52063-490F-B344-B934-687FE526627E}" destId="{4074272E-9DB6-D244-9A85-523745B1276F}" srcOrd="0" destOrd="1" presId="urn:microsoft.com/office/officeart/2005/8/layout/process3"/>
    <dgm:cxn modelId="{BD6C22AA-CA6F-3C49-B1F2-17D8296BF345}" srcId="{4CE0B671-177F-EA45-A9B7-708DEB5E41C1}" destId="{E417690D-38B3-4541-BCFE-6DCBA3427AB4}" srcOrd="1" destOrd="0" parTransId="{BEB9F0C9-3456-C549-85E0-E8A91C38A135}" sibTransId="{DD1BE79B-0277-1A43-B385-F51F68B148BB}"/>
    <dgm:cxn modelId="{B1008274-817F-7D4F-9C40-E010D575A8EF}" srcId="{82C0CACF-3CB1-F947-8064-2C264089E88D}" destId="{BF008AC9-E68A-DA45-B385-79FAE94CD4C2}" srcOrd="2" destOrd="0" parTransId="{672BBBDF-8450-864C-9D32-F7BF634DBD3F}" sibTransId="{1831B3E4-DEA8-D141-8A0E-6E0BD180BA53}"/>
    <dgm:cxn modelId="{A5BF2979-B5D9-E641-BC79-7D1A5CE66B5E}" type="presParOf" srcId="{157888C3-B6EA-6648-916A-BC504156AD1A}" destId="{722421A3-29D9-1641-9A92-3BDC646849FC}" srcOrd="0" destOrd="0" presId="urn:microsoft.com/office/officeart/2005/8/layout/process3"/>
    <dgm:cxn modelId="{2E56A5F7-C152-7641-B3CD-B7675F1D2FE5}" type="presParOf" srcId="{722421A3-29D9-1641-9A92-3BDC646849FC}" destId="{81A0F6C7-1609-D543-8BCF-C590985A97B7}" srcOrd="0" destOrd="0" presId="urn:microsoft.com/office/officeart/2005/8/layout/process3"/>
    <dgm:cxn modelId="{6E42878A-39E7-184A-8F3B-68243541CFA2}" type="presParOf" srcId="{722421A3-29D9-1641-9A92-3BDC646849FC}" destId="{73B554C0-109D-4C43-8784-D43A5EBB9542}" srcOrd="1" destOrd="0" presId="urn:microsoft.com/office/officeart/2005/8/layout/process3"/>
    <dgm:cxn modelId="{06EB3912-8B66-0E4F-A830-5F7CF7D6B6AD}" type="presParOf" srcId="{722421A3-29D9-1641-9A92-3BDC646849FC}" destId="{60D6C19F-5C31-D949-90D2-8E15F7E58D7F}" srcOrd="2" destOrd="0" presId="urn:microsoft.com/office/officeart/2005/8/layout/process3"/>
    <dgm:cxn modelId="{29A7E8B0-5290-8A45-B52B-142A6DD47ED5}" type="presParOf" srcId="{157888C3-B6EA-6648-916A-BC504156AD1A}" destId="{BB99E644-2AC8-9049-BDEE-1E186D4D511B}" srcOrd="1" destOrd="0" presId="urn:microsoft.com/office/officeart/2005/8/layout/process3"/>
    <dgm:cxn modelId="{31CA769A-1BAF-AC49-A8A3-EEE874A1C343}" type="presParOf" srcId="{BB99E644-2AC8-9049-BDEE-1E186D4D511B}" destId="{99D301AB-9A7C-A849-B487-A68617D26E97}" srcOrd="0" destOrd="0" presId="urn:microsoft.com/office/officeart/2005/8/layout/process3"/>
    <dgm:cxn modelId="{F74957E3-61BA-2B46-9C81-BDD70C5A98D6}" type="presParOf" srcId="{157888C3-B6EA-6648-916A-BC504156AD1A}" destId="{14CDD943-B3A6-394C-9100-9350839A603D}" srcOrd="2" destOrd="0" presId="urn:microsoft.com/office/officeart/2005/8/layout/process3"/>
    <dgm:cxn modelId="{9980B93A-F4A8-DE40-A20E-D2BF1B8C8739}" type="presParOf" srcId="{14CDD943-B3A6-394C-9100-9350839A603D}" destId="{22FA2F92-8D9A-9D45-96B7-D47125715D6A}" srcOrd="0" destOrd="0" presId="urn:microsoft.com/office/officeart/2005/8/layout/process3"/>
    <dgm:cxn modelId="{1A710B16-191E-2E4C-808E-613DED10F853}" type="presParOf" srcId="{14CDD943-B3A6-394C-9100-9350839A603D}" destId="{1C268BF7-FF07-F34A-A13D-BC053A958E57}" srcOrd="1" destOrd="0" presId="urn:microsoft.com/office/officeart/2005/8/layout/process3"/>
    <dgm:cxn modelId="{C6C40620-2346-6D4F-8D6B-56B28547363A}" type="presParOf" srcId="{14CDD943-B3A6-394C-9100-9350839A603D}" destId="{303E2770-9815-4B41-96F1-3A71AB8CDB71}" srcOrd="2" destOrd="0" presId="urn:microsoft.com/office/officeart/2005/8/layout/process3"/>
    <dgm:cxn modelId="{D8FFA4FD-8341-2F45-95F4-5089AFC85179}" type="presParOf" srcId="{157888C3-B6EA-6648-916A-BC504156AD1A}" destId="{9EEFCB05-DDFC-A446-A159-D8AD3C9C16B9}" srcOrd="3" destOrd="0" presId="urn:microsoft.com/office/officeart/2005/8/layout/process3"/>
    <dgm:cxn modelId="{78862F99-D48D-944C-A5CE-254BDDFC6792}" type="presParOf" srcId="{9EEFCB05-DDFC-A446-A159-D8AD3C9C16B9}" destId="{85F9EF72-0591-DF49-AD3D-A0D4BEBF6304}" srcOrd="0" destOrd="0" presId="urn:microsoft.com/office/officeart/2005/8/layout/process3"/>
    <dgm:cxn modelId="{A6CE7B41-E4B3-F145-90E3-71074066C14F}" type="presParOf" srcId="{157888C3-B6EA-6648-916A-BC504156AD1A}" destId="{4884ECEA-9121-7144-8978-70CA704A3FE8}" srcOrd="4" destOrd="0" presId="urn:microsoft.com/office/officeart/2005/8/layout/process3"/>
    <dgm:cxn modelId="{8C76D8E4-2882-1D4C-8891-83F7D375E767}" type="presParOf" srcId="{4884ECEA-9121-7144-8978-70CA704A3FE8}" destId="{5B7CE03C-0262-EF4A-9591-03A49ED2CB21}" srcOrd="0" destOrd="0" presId="urn:microsoft.com/office/officeart/2005/8/layout/process3"/>
    <dgm:cxn modelId="{98B933FA-C7CC-C348-87D2-42DC1FCFBB74}" type="presParOf" srcId="{4884ECEA-9121-7144-8978-70CA704A3FE8}" destId="{7967AB99-615F-C248-B939-C9F16848E9DD}" srcOrd="1" destOrd="0" presId="urn:microsoft.com/office/officeart/2005/8/layout/process3"/>
    <dgm:cxn modelId="{4AD412F3-9E07-0748-A572-9B812E580672}" type="presParOf" srcId="{4884ECEA-9121-7144-8978-70CA704A3FE8}" destId="{4074272E-9DB6-D244-9A85-523745B1276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554C0-109D-4C43-8784-D43A5EBB9542}">
      <dsp:nvSpPr>
        <dsp:cNvPr id="0" name=""/>
        <dsp:cNvSpPr/>
      </dsp:nvSpPr>
      <dsp:spPr>
        <a:xfrm>
          <a:off x="1601" y="547366"/>
          <a:ext cx="2021335" cy="1339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入门</a:t>
          </a:r>
          <a:endParaRPr lang="en-US" sz="3100" kern="1200" dirty="0"/>
        </a:p>
      </dsp:txBody>
      <dsp:txXfrm>
        <a:off x="1601" y="547366"/>
        <a:ext cx="2021335" cy="808534"/>
      </dsp:txXfrm>
    </dsp:sp>
    <dsp:sp modelId="{60D6C19F-5C31-D949-90D2-8E15F7E58D7F}">
      <dsp:nvSpPr>
        <dsp:cNvPr id="0" name=""/>
        <dsp:cNvSpPr/>
      </dsp:nvSpPr>
      <dsp:spPr>
        <a:xfrm>
          <a:off x="176010" y="1355900"/>
          <a:ext cx="2500533" cy="3515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比特币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白皮书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基本理论</a:t>
          </a:r>
          <a:endParaRPr lang="en-US" sz="3100" kern="1200" dirty="0"/>
        </a:p>
      </dsp:txBody>
      <dsp:txXfrm>
        <a:off x="249248" y="1429138"/>
        <a:ext cx="2354057" cy="3368924"/>
      </dsp:txXfrm>
    </dsp:sp>
    <dsp:sp modelId="{BB99E644-2AC8-9049-BDEE-1E186D4D511B}">
      <dsp:nvSpPr>
        <dsp:cNvPr id="0" name=""/>
        <dsp:cNvSpPr/>
      </dsp:nvSpPr>
      <dsp:spPr>
        <a:xfrm>
          <a:off x="2414230" y="700006"/>
          <a:ext cx="829541" cy="5032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414230" y="800657"/>
        <a:ext cx="678565" cy="301952"/>
      </dsp:txXfrm>
    </dsp:sp>
    <dsp:sp modelId="{1C268BF7-FF07-F34A-A13D-BC053A958E57}">
      <dsp:nvSpPr>
        <dsp:cNvPr id="0" name=""/>
        <dsp:cNvSpPr/>
      </dsp:nvSpPr>
      <dsp:spPr>
        <a:xfrm>
          <a:off x="3588109" y="547366"/>
          <a:ext cx="2021335" cy="1339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中级</a:t>
          </a:r>
          <a:endParaRPr lang="en-US" sz="3100" kern="1200" dirty="0"/>
        </a:p>
      </dsp:txBody>
      <dsp:txXfrm>
        <a:off x="3588109" y="547366"/>
        <a:ext cx="2021335" cy="808534"/>
      </dsp:txXfrm>
    </dsp:sp>
    <dsp:sp modelId="{303E2770-9815-4B41-96F1-3A71AB8CDB71}">
      <dsp:nvSpPr>
        <dsp:cNvPr id="0" name=""/>
        <dsp:cNvSpPr/>
      </dsp:nvSpPr>
      <dsp:spPr>
        <a:xfrm>
          <a:off x="3488244" y="1355900"/>
          <a:ext cx="3049083" cy="3515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以太坊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 smtClean="0"/>
            <a:t>EVM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智能合约</a:t>
          </a:r>
          <a:endParaRPr lang="en-US" sz="3100" kern="1200" dirty="0"/>
        </a:p>
      </dsp:txBody>
      <dsp:txXfrm>
        <a:off x="3577549" y="1445205"/>
        <a:ext cx="2870473" cy="3336790"/>
      </dsp:txXfrm>
    </dsp:sp>
    <dsp:sp modelId="{9EEFCB05-DDFC-A446-A159-D8AD3C9C16B9}">
      <dsp:nvSpPr>
        <dsp:cNvPr id="0" name=""/>
        <dsp:cNvSpPr/>
      </dsp:nvSpPr>
      <dsp:spPr>
        <a:xfrm>
          <a:off x="6080485" y="700006"/>
          <a:ext cx="998604" cy="5032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080485" y="800657"/>
        <a:ext cx="847628" cy="301952"/>
      </dsp:txXfrm>
    </dsp:sp>
    <dsp:sp modelId="{7967AB99-615F-C248-B939-C9F16848E9DD}">
      <dsp:nvSpPr>
        <dsp:cNvPr id="0" name=""/>
        <dsp:cNvSpPr/>
      </dsp:nvSpPr>
      <dsp:spPr>
        <a:xfrm>
          <a:off x="7493605" y="547366"/>
          <a:ext cx="2021335" cy="1339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高级</a:t>
          </a:r>
          <a:endParaRPr lang="en-US" sz="3100" kern="1200" dirty="0"/>
        </a:p>
      </dsp:txBody>
      <dsp:txXfrm>
        <a:off x="7493605" y="547366"/>
        <a:ext cx="2021335" cy="808534"/>
      </dsp:txXfrm>
    </dsp:sp>
    <dsp:sp modelId="{4074272E-9DB6-D244-9A85-523745B1276F}">
      <dsp:nvSpPr>
        <dsp:cNvPr id="0" name=""/>
        <dsp:cNvSpPr/>
      </dsp:nvSpPr>
      <dsp:spPr>
        <a:xfrm>
          <a:off x="7349028" y="1390421"/>
          <a:ext cx="3138507" cy="3515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 smtClean="0"/>
            <a:t>p2p</a:t>
          </a:r>
          <a:r>
            <a:rPr lang="zh-CN" altLang="en-US" sz="3100" kern="1200" dirty="0" smtClean="0"/>
            <a:t>网络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共识机制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 smtClean="0"/>
            <a:t>应用落地</a:t>
          </a:r>
          <a:endParaRPr lang="en-US" sz="3100" kern="1200" dirty="0"/>
        </a:p>
      </dsp:txBody>
      <dsp:txXfrm>
        <a:off x="7440952" y="1482345"/>
        <a:ext cx="2954659" cy="3331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0" i="0" u="none" strike="noStrike" cap="none" baseline="0"/>
              <a:t>在 “幻灯片放映”模式，单击箭头进入 PowerPoint 入门中心。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599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838201" y="5110608"/>
            <a:ext cx="6705599" cy="1137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50000"/>
              </a:lnSpc>
              <a:spcBef>
                <a:spcPts val="600"/>
              </a:spcBef>
              <a:buClr>
                <a:srgbClr val="D24726"/>
              </a:buClr>
              <a:buFont typeface="Times New Roman"/>
              <a:buNone/>
              <a:defRPr/>
            </a:lvl1pPr>
            <a:lvl2pPr marL="457200" marR="0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Times New Roman"/>
              <a:buNone/>
              <a:defRPr/>
            </a:lvl2pPr>
            <a:lvl3pPr marL="914400" marR="0" indent="0" algn="ctr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None/>
              <a:defRPr/>
            </a:lvl3pPr>
            <a:lvl4pPr marL="13716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4pPr>
            <a:lvl5pPr marL="18288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5pPr>
            <a:lvl6pPr marL="22860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6pPr>
            <a:lvl7pPr marL="27432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7pPr>
            <a:lvl8pPr marL="32004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8pPr>
            <a:lvl9pPr marL="3657600" marR="0" indent="0" algn="ctr" rtl="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664237"/>
            <a:ext cx="9894498" cy="560717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67752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F7F7F"/>
              </a:buClr>
              <a:buNone/>
              <a:defRPr/>
            </a:lvl1pPr>
            <a:lvl2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101157" y="695675"/>
            <a:ext cx="1556385" cy="497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/>
          <p:nvPr/>
        </p:nvSpPr>
        <p:spPr>
          <a:xfrm>
            <a:off x="11792309" y="664237"/>
            <a:ext cx="399690" cy="560717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5656882" y="1709738"/>
            <a:ext cx="6535119" cy="357518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8200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323307" y="2402236"/>
            <a:ext cx="5269423" cy="2187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None/>
              <a:defRPr/>
            </a:lvl6pPr>
            <a:lvl7pPr marL="2743200" indent="0" rtl="0">
              <a:spcBef>
                <a:spcPts val="0"/>
              </a:spcBef>
              <a:buNone/>
              <a:defRPr/>
            </a:lvl7pPr>
            <a:lvl8pPr marL="3200400" indent="0" rtl="0">
              <a:spcBef>
                <a:spcPts val="0"/>
              </a:spcBef>
              <a:buNone/>
              <a:defRPr/>
            </a:lvl8pPr>
            <a:lvl9pPr marL="3657600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656882" y="1709738"/>
            <a:ext cx="6535119" cy="357518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529570" y="50800"/>
            <a:ext cx="1556385" cy="4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37851" cy="12284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831850" y="1489075"/>
            <a:ext cx="5156199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None/>
              <a:defRPr/>
            </a:lvl6pPr>
            <a:lvl7pPr marL="2743200" indent="0" rtl="0">
              <a:spcBef>
                <a:spcPts val="0"/>
              </a:spcBef>
              <a:buNone/>
              <a:defRPr/>
            </a:lvl7pPr>
            <a:lvl8pPr marL="3200400" indent="0" rtl="0">
              <a:spcBef>
                <a:spcPts val="0"/>
              </a:spcBef>
              <a:buNone/>
              <a:defRPr/>
            </a:lvl8pPr>
            <a:lvl9pPr marL="3657600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831850" y="2193926"/>
            <a:ext cx="5156199" cy="397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None/>
              <a:defRPr/>
            </a:lvl6pPr>
            <a:lvl7pPr marL="2743200" indent="0" rtl="0">
              <a:spcBef>
                <a:spcPts val="0"/>
              </a:spcBef>
              <a:buNone/>
              <a:defRPr/>
            </a:lvl7pPr>
            <a:lvl8pPr marL="3200400" indent="0" rtl="0">
              <a:spcBef>
                <a:spcPts val="0"/>
              </a:spcBef>
              <a:buNone/>
              <a:defRPr/>
            </a:lvl8pPr>
            <a:lvl9pPr marL="3657600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6189664" y="2193926"/>
            <a:ext cx="5157787" cy="397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529570" y="50800"/>
            <a:ext cx="1556385" cy="4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5183187" y="987426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39787" y="2101850"/>
            <a:ext cx="3932237" cy="37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None/>
              <a:defRPr/>
            </a:lvl6pPr>
            <a:lvl7pPr marL="2743200" indent="0" rtl="0">
              <a:spcBef>
                <a:spcPts val="0"/>
              </a:spcBef>
              <a:buNone/>
              <a:defRPr/>
            </a:lvl7pPr>
            <a:lvl8pPr marL="3200400" indent="0" rtl="0">
              <a:spcBef>
                <a:spcPts val="0"/>
              </a:spcBef>
              <a:buNone/>
              <a:defRPr/>
            </a:lvl8pPr>
            <a:lvl9pPr marL="3657600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554970" y="25400"/>
            <a:ext cx="1556385" cy="4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 rot="5400000">
            <a:off x="8219281" y="2361262"/>
            <a:ext cx="5811838" cy="1819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Char char="•"/>
              <a:defRPr/>
            </a:lvl1pPr>
            <a:lvl2pPr marL="685800" indent="-76200" algn="l" rtl="0">
              <a:lnSpc>
                <a:spcPct val="90000"/>
              </a:lnSpc>
              <a:spcBef>
                <a:spcPts val="720"/>
              </a:spcBef>
              <a:buClr>
                <a:schemeClr val="dk1"/>
              </a:buClr>
              <a:buChar char="•"/>
              <a:defRPr/>
            </a:lvl2pPr>
            <a:lvl3pPr marL="1143000" indent="-101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Char char="•"/>
              <a:defRPr/>
            </a:lvl3pPr>
            <a:lvl4pPr marL="16002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4pPr>
            <a:lvl5pPr marL="20574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5pPr>
            <a:lvl6pPr marL="25146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6pPr>
            <a:lvl7pPr marL="29718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7pPr>
            <a:lvl8pPr marL="34290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8pPr>
            <a:lvl9pPr marL="38862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529570" y="50800"/>
            <a:ext cx="1556385" cy="4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744199" cy="12284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Char char="•"/>
              <a:defRPr/>
            </a:lvl1pPr>
            <a:lvl2pPr marL="685800" indent="-76200" algn="l" rtl="0">
              <a:lnSpc>
                <a:spcPct val="90000"/>
              </a:lnSpc>
              <a:spcBef>
                <a:spcPts val="720"/>
              </a:spcBef>
              <a:buClr>
                <a:schemeClr val="dk1"/>
              </a:buClr>
              <a:buChar char="•"/>
              <a:defRPr/>
            </a:lvl2pPr>
            <a:lvl3pPr marL="1143000" indent="-101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Char char="•"/>
              <a:defRPr/>
            </a:lvl3pPr>
            <a:lvl4pPr marL="16002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4pPr>
            <a:lvl5pPr marL="20574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5pPr>
            <a:lvl6pPr marL="25146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6pPr>
            <a:lvl7pPr marL="29718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7pPr>
            <a:lvl8pPr marL="34290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8pPr>
            <a:lvl9pPr marL="388620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Char char="•"/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0529570" y="50800"/>
            <a:ext cx="1556385" cy="497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48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840"/>
              </a:spcBef>
              <a:buClr>
                <a:schemeClr val="dk1"/>
              </a:buClr>
              <a:buFont typeface="Times New Roman"/>
              <a:buChar char="•"/>
              <a:defRPr/>
            </a:lvl1pPr>
            <a:lvl2pPr marL="685800" marR="0" indent="-76200" algn="l" rtl="0">
              <a:lnSpc>
                <a:spcPct val="90000"/>
              </a:lnSpc>
              <a:spcBef>
                <a:spcPts val="720"/>
              </a:spcBef>
              <a:buClr>
                <a:schemeClr val="dk1"/>
              </a:buClr>
              <a:buFont typeface="Times New Roman"/>
              <a:buChar char="•"/>
              <a:defRPr/>
            </a:lvl2pPr>
            <a:lvl3pPr marL="1143000" marR="0" indent="-10160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Times New Roman"/>
              <a:buChar char="•"/>
              <a:defRPr/>
            </a:lvl3pPr>
            <a:lvl4pPr marL="16002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4pPr>
            <a:lvl5pPr marL="20574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5pPr>
            <a:lvl6pPr marL="25146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6pPr>
            <a:lvl7pPr marL="29718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7pPr>
            <a:lvl8pPr marL="34290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8pPr>
            <a:lvl9pPr marL="3886200" marR="0" indent="-114300" algn="l" rtl="0">
              <a:lnSpc>
                <a:spcPct val="90000"/>
              </a:lnSpc>
              <a:spcBef>
                <a:spcPts val="540"/>
              </a:spcBef>
              <a:buClr>
                <a:schemeClr val="dk1"/>
              </a:buClr>
              <a:buFont typeface="Times New Roman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077200" y="635635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  <p:sldLayoutId id="2147483660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/>
          <a:ea typeface="Times New Roman"/>
          <a:cs typeface="Times New Roman"/>
          <a:sym typeface="Times New Roman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838200" y="2061006"/>
            <a:ext cx="10515599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>
              <a:buSzPct val="25000"/>
            </a:pPr>
            <a:r>
              <a:rPr lang="zh-CN" altLang="en-US" sz="5400" dirty="0">
                <a:solidFill>
                  <a:schemeClr val="lt1"/>
                </a:solidFill>
              </a:rPr>
              <a:t>以太坊介绍 </a:t>
            </a:r>
            <a:r>
              <a:rPr lang="en-US" altLang="zh-CN" sz="5400" dirty="0">
                <a:solidFill>
                  <a:schemeClr val="lt1"/>
                </a:solidFill>
              </a:rPr>
              <a:t>-- </a:t>
            </a:r>
            <a:r>
              <a:rPr lang="zh-CN" altLang="en-US" sz="5400" dirty="0">
                <a:solidFill>
                  <a:schemeClr val="lt1"/>
                </a:solidFill>
              </a:rPr>
              <a:t>区块链</a:t>
            </a:r>
            <a:r>
              <a:rPr lang="en-US" altLang="zh-CN" sz="5400" dirty="0">
                <a:solidFill>
                  <a:schemeClr val="lt1"/>
                </a:solidFill>
              </a:rPr>
              <a:t>2.0</a:t>
            </a:r>
            <a:endParaRPr lang="en" sz="4000" b="0" i="0" u="none" strike="noStrike" cap="none" baseline="0" dirty="0">
              <a:solidFill>
                <a:schemeClr val="lt1"/>
              </a:solidFill>
              <a:sym typeface="Times New Roman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349250" y="5068569"/>
            <a:ext cx="11518265" cy="11379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altLang="zh-CN" sz="2800" dirty="0" err="1" smtClean="0">
                <a:solidFill>
                  <a:schemeClr val="dk1"/>
                </a:solidFill>
              </a:rPr>
              <a:t>BoB</a:t>
            </a:r>
            <a:r>
              <a:rPr lang="zh-CN" altLang="en-US" sz="2800" dirty="0" smtClean="0">
                <a:solidFill>
                  <a:schemeClr val="dk1"/>
                </a:solidFill>
              </a:rPr>
              <a:t> </a:t>
            </a:r>
            <a:r>
              <a:rPr lang="en-US" altLang="zh-CN" sz="2800" dirty="0" smtClean="0">
                <a:solidFill>
                  <a:schemeClr val="dk1"/>
                </a:solidFill>
              </a:rPr>
              <a:t>Jiang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altLang="zh-CN" sz="2800" b="0" i="0" u="none" strike="noStrike" cap="none" baseline="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HiBlock</a:t>
            </a:r>
            <a:r>
              <a:rPr lang="zh-CN" altLang="en-US" sz="2800" b="0" i="0" u="none" strike="noStrike" cap="none" baseline="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区块链社区，打杂</a:t>
            </a:r>
            <a:endParaRPr lang="en" sz="2800" b="0" i="0" u="none" strike="noStrike" cap="none" baseline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2" name="Shape 112"/>
          <p:cNvGrpSpPr/>
          <p:nvPr/>
        </p:nvGrpSpPr>
        <p:grpSpPr>
          <a:xfrm>
            <a:off x="8480424" y="6308725"/>
            <a:ext cx="3475990" cy="334010"/>
            <a:chOff x="12872" y="9851"/>
            <a:chExt cx="5474" cy="526"/>
          </a:xfrm>
        </p:grpSpPr>
        <p:sp>
          <p:nvSpPr>
            <p:cNvPr id="113" name="Shape 113"/>
            <p:cNvSpPr txBox="1"/>
            <p:nvPr/>
          </p:nvSpPr>
          <p:spPr>
            <a:xfrm>
              <a:off x="14600" y="9894"/>
              <a:ext cx="3746" cy="4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400" b="0" i="0" u="none" strike="noStrike" cap="none" baseline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14" name="Shape 114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12872" y="9851"/>
              <a:ext cx="1569" cy="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区块链解决的是什么问题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Shape 98"/>
          <p:cNvSpPr txBox="1"/>
          <p:nvPr/>
        </p:nvSpPr>
        <p:spPr>
          <a:xfrm>
            <a:off x="3611008" y="1594695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信任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98"/>
          <p:cNvSpPr txBox="1"/>
          <p:nvPr/>
        </p:nvSpPr>
        <p:spPr>
          <a:xfrm>
            <a:off x="6041387" y="1594695"/>
            <a:ext cx="1489473" cy="6145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效率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Shape 98"/>
          <p:cNvSpPr txBox="1"/>
          <p:nvPr/>
        </p:nvSpPr>
        <p:spPr>
          <a:xfrm>
            <a:off x="3611008" y="2681384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金融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98"/>
          <p:cNvSpPr txBox="1"/>
          <p:nvPr/>
        </p:nvSpPr>
        <p:spPr>
          <a:xfrm>
            <a:off x="3611008" y="3768073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去中介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20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1208867"/>
            <a:ext cx="8679123" cy="5649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6064" y="3947281"/>
            <a:ext cx="132926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66064" y="4678820"/>
            <a:ext cx="132926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2470823" y="1558977"/>
            <a:ext cx="701658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 err="1"/>
              <a:t>Ethereum</a:t>
            </a:r>
            <a:r>
              <a:rPr lang="en-US" sz="2800" dirty="0"/>
              <a:t> is a </a:t>
            </a:r>
            <a:r>
              <a:rPr lang="en-US" sz="2800" b="1" dirty="0"/>
              <a:t>decentralized platform that runs smart contracts</a:t>
            </a:r>
            <a:r>
              <a:rPr lang="en-US" sz="2800" dirty="0"/>
              <a:t>: applications that run exactly as programmed without any possibility of downtime, censorship, fraud or third-party interference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/>
              <a:t>These apps run on a custom built </a:t>
            </a:r>
            <a:r>
              <a:rPr lang="en-US" sz="2800" b="1" dirty="0" err="1"/>
              <a:t>blockchain</a:t>
            </a:r>
            <a:r>
              <a:rPr lang="en-US" sz="2800" b="1" dirty="0"/>
              <a:t>, an enormously powerful shared global infrastructure that can move value around and represent the ownership of property.</a:t>
            </a:r>
            <a:endParaRPr lang="en-US" sz="2800" dirty="0"/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什么是以太坊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27079" y="6038491"/>
            <a:ext cx="2018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ethereum.org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27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2470823" y="1558977"/>
            <a:ext cx="701658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账户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 marL="457200" lvl="1" indent="-457200">
              <a:lnSpc>
                <a:spcPct val="150000"/>
              </a:lnSpc>
              <a:buSzPct val="25000"/>
              <a:buFontTx/>
              <a:buChar char="-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外部账户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合约账户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交易、调用（</a:t>
            </a:r>
            <a:r>
              <a:rPr lang="en-US" altLang="zh-CN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</a:t>
            </a: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</a:t>
            </a:r>
            <a:endParaRPr lang="en-US" altLang="zh-CN" sz="2800" b="1" i="0" u="none" strike="noStrike" cap="none" baseline="0" dirty="0" smtClean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</a:t>
            </a:r>
            <a:r>
              <a:rPr lang="zh-CN" altLang="en-US" sz="2800" b="1" smtClean="0">
                <a:solidFill>
                  <a:schemeClr val="tx1"/>
                </a:solidFill>
              </a:rPr>
              <a:t> 费用 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=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800" b="1" dirty="0" err="1" smtClean="0">
                <a:solidFill>
                  <a:schemeClr val="tx1"/>
                </a:solidFill>
              </a:rPr>
              <a:t>gasUsed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* </a:t>
            </a:r>
            <a:r>
              <a:rPr lang="en-US" altLang="zh-CN" sz="2800" b="1" dirty="0" err="1" smtClean="0">
                <a:solidFill>
                  <a:schemeClr val="tx1"/>
                </a:solidFill>
              </a:rPr>
              <a:t>gasPrice</a:t>
            </a:r>
            <a:endParaRPr lang="en-US" altLang="zh-CN" sz="2800" b="1" dirty="0" smtClean="0">
              <a:solidFill>
                <a:schemeClr val="tx1"/>
              </a:solidFill>
            </a:endParaRPr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以太坊虚拟机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6189" y="5986732"/>
            <a:ext cx="410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https://solidity-</a:t>
            </a:r>
            <a:r>
              <a:rPr lang="en-US" dirty="0" err="1"/>
              <a:t>cn.readthedocs.io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7493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1208867"/>
            <a:ext cx="8679123" cy="5649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6863" y="5623679"/>
            <a:ext cx="132926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Smart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Contract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8867"/>
            <a:ext cx="12192000" cy="46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Smart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Contract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996440" y="2956560"/>
            <a:ext cx="166420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智能合约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281784" y="2956560"/>
            <a:ext cx="166420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json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字节码</a:t>
            </a:r>
            <a:endParaRPr lang="en-US" altLang="zh-CN" sz="2000" dirty="0" smtClean="0"/>
          </a:p>
          <a:p>
            <a:pPr algn="ctr"/>
            <a:r>
              <a:rPr lang="en-US" altLang="zh-CN" sz="2000" dirty="0" smtClean="0"/>
              <a:t>ABI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en-US" altLang="zh-CN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8567128" y="2956560"/>
            <a:ext cx="1664208" cy="1097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合约地址</a:t>
            </a:r>
            <a:endParaRPr lang="en-US" sz="2000" dirty="0"/>
          </a:p>
        </p:txBody>
      </p:sp>
      <p:cxnSp>
        <p:nvCxnSpPr>
          <p:cNvPr id="8" name="Straight Arrow Connector 7"/>
          <p:cNvCxnSpPr>
            <a:stCxn id="8" idx="3"/>
            <a:endCxn id="9" idx="1"/>
          </p:cNvCxnSpPr>
          <p:nvPr/>
        </p:nvCxnSpPr>
        <p:spPr>
          <a:xfrm>
            <a:off x="3660648" y="3505200"/>
            <a:ext cx="1621136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3200" y="2743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编译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261260" y="2743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部署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972208" y="3505200"/>
            <a:ext cx="1621136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1208867"/>
            <a:ext cx="8679123" cy="5649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4461" y="6174014"/>
            <a:ext cx="132926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开发者学习之路</a:t>
            </a:r>
            <a:endParaRPr lang="en-US" sz="3200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326805339"/>
              </p:ext>
            </p:extLst>
          </p:nvPr>
        </p:nvGraphicFramePr>
        <p:xfrm>
          <a:off x="776961" y="1237250"/>
          <a:ext cx="104891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08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2470823" y="1558977"/>
            <a:ext cx="7016586" cy="48590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zh-CN" altLang="en-US" sz="2800" b="1" dirty="0" smtClean="0">
                <a:solidFill>
                  <a:schemeClr val="tx1"/>
                </a:solidFill>
              </a:rPr>
              <a:t>开放 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/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协作 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/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透明 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/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链接 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/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分享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链接全球区块链开发者</a:t>
            </a:r>
            <a:endParaRPr lang="en-US" altLang="zh-CN" sz="2800" b="1" i="0" u="none" strike="noStrike" cap="none" baseline="0" dirty="0" smtClean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  <a:buSzPct val="25000"/>
            </a:pPr>
            <a:endParaRPr lang="en-US" sz="2800" b="1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zh-CN" altLang="en-US" sz="2800" b="1" dirty="0">
                <a:solidFill>
                  <a:srgbClr val="7030A0"/>
                </a:solidFill>
              </a:rPr>
              <a:t>社区需要你：</a:t>
            </a:r>
            <a:endParaRPr lang="en-US" altLang="zh-CN" sz="2800" b="1" dirty="0">
              <a:solidFill>
                <a:srgbClr val="7030A0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r>
              <a:rPr lang="zh-CN" altLang="en-US" sz="2800" b="1" dirty="0">
                <a:solidFill>
                  <a:srgbClr val="7030A0"/>
                </a:solidFill>
              </a:rPr>
              <a:t>有热情的小伙伴加入</a:t>
            </a:r>
            <a:endParaRPr lang="en-US" altLang="zh-CN" sz="2800" b="1" dirty="0">
              <a:solidFill>
                <a:srgbClr val="7030A0"/>
              </a:solidFill>
            </a:endParaRPr>
          </a:p>
          <a:p>
            <a:pPr lvl="0">
              <a:lnSpc>
                <a:spcPct val="150000"/>
              </a:lnSpc>
              <a:buSzPct val="25000"/>
            </a:pP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2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社区 </a:t>
            </a:r>
            <a:r>
              <a:rPr lang="mr-IN" altLang="zh-CN" sz="2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zh-CN" altLang="en-US" sz="2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8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HiBlock</a:t>
            </a:r>
            <a:r>
              <a:rPr lang="zh-CN" altLang="en-US" sz="28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区块链社区</a:t>
            </a:r>
            <a:endParaRPr lang="en" sz="28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8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1208867"/>
            <a:ext cx="8679123" cy="5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5681272" y="2082197"/>
            <a:ext cx="6307465" cy="21872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" sz="72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谢谢</a:t>
            </a:r>
            <a:r>
              <a:rPr lang="en" sz="72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！</a:t>
            </a:r>
          </a:p>
        </p:txBody>
      </p:sp>
      <p:sp>
        <p:nvSpPr>
          <p:cNvPr id="474" name="Shape 474"/>
          <p:cNvSpPr/>
          <p:nvPr/>
        </p:nvSpPr>
        <p:spPr>
          <a:xfrm>
            <a:off x="11557038" y="6134153"/>
            <a:ext cx="431763" cy="431763"/>
          </a:xfrm>
          <a:custGeom>
            <a:avLst/>
            <a:gdLst/>
            <a:ahLst/>
            <a:cxnLst/>
            <a:rect l="0" t="0" r="0" b="0"/>
            <a:pathLst>
              <a:path w="643468" h="643468" extrusionOk="0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857248" y="1402916"/>
            <a:ext cx="4254398" cy="426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2470823" y="1558977"/>
            <a:ext cx="701658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什么</a:t>
            </a:r>
            <a:r>
              <a:rPr lang="zh-CN" altLang="en-US" sz="2800" b="1" dirty="0">
                <a:solidFill>
                  <a:schemeClr val="tx1"/>
                </a:solidFill>
              </a:rPr>
              <a:t>是区块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链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 </a:t>
            </a:r>
            <a:r>
              <a:rPr lang="zh-CN" altLang="en-US" sz="2800" b="1" dirty="0">
                <a:solidFill>
                  <a:schemeClr val="tx1"/>
                </a:solidFill>
              </a:rPr>
              <a:t>什么是以太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坊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 以太坊虚拟机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>
                <a:solidFill>
                  <a:schemeClr val="tx1"/>
                </a:solidFill>
              </a:rPr>
              <a:t>-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智能</a:t>
            </a:r>
            <a:r>
              <a:rPr lang="zh-CN" altLang="en-US" sz="2800" b="1" dirty="0">
                <a:solidFill>
                  <a:schemeClr val="tx1"/>
                </a:solidFill>
              </a:rPr>
              <a:t>合约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r>
              <a:rPr lang="en-US" altLang="zh-CN" sz="2800" b="1" dirty="0" smtClean="0">
                <a:solidFill>
                  <a:schemeClr val="tx1"/>
                </a:solidFill>
              </a:rPr>
              <a:t>- </a:t>
            </a:r>
            <a:r>
              <a:rPr lang="zh-CN" altLang="en-US" sz="2800" b="1" dirty="0">
                <a:solidFill>
                  <a:schemeClr val="tx1"/>
                </a:solidFill>
              </a:rPr>
              <a:t>开发者学习路径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18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What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Ethereum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258" r="1326"/>
          <a:stretch/>
        </p:blipFill>
        <p:spPr>
          <a:xfrm>
            <a:off x="584637" y="1425030"/>
            <a:ext cx="2443655" cy="2085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41" y="1425030"/>
            <a:ext cx="2184400" cy="200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189" y="1348830"/>
            <a:ext cx="1612900" cy="215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37" y="1369195"/>
            <a:ext cx="1308100" cy="219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137" y="1437730"/>
            <a:ext cx="2540000" cy="1981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443788" y="4708635"/>
            <a:ext cx="7183749" cy="990600"/>
            <a:chOff x="2443788" y="4708635"/>
            <a:chExt cx="7183749" cy="9906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788" y="4708635"/>
              <a:ext cx="660400" cy="990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7715" y="4708635"/>
              <a:ext cx="660400" cy="990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7137" y="4708635"/>
              <a:ext cx="660400" cy="990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1642" y="4708635"/>
              <a:ext cx="660400" cy="990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61972" y="4708635"/>
              <a:ext cx="660400" cy="990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6807" y="4708635"/>
              <a:ext cx="660400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821917" y="5050046"/>
            <a:ext cx="2081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ethereum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endParaRPr lang="en-US" dirty="0"/>
          </a:p>
        </p:txBody>
      </p:sp>
      <p:cxnSp>
        <p:nvCxnSpPr>
          <p:cNvPr id="21" name="Curved Connector 20"/>
          <p:cNvCxnSpPr>
            <a:endCxn id="15" idx="0"/>
          </p:cNvCxnSpPr>
          <p:nvPr/>
        </p:nvCxnSpPr>
        <p:spPr>
          <a:xfrm rot="5400000">
            <a:off x="7388300" y="3599320"/>
            <a:ext cx="1713187" cy="50544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91750" y="3852041"/>
            <a:ext cx="63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P2P</a:t>
            </a:r>
            <a:endParaRPr lang="en-US"/>
          </a:p>
        </p:txBody>
      </p:sp>
      <p:cxnSp>
        <p:nvCxnSpPr>
          <p:cNvPr id="25" name="Curved Connector 24"/>
          <p:cNvCxnSpPr>
            <a:stCxn id="11" idx="3"/>
            <a:endCxn id="12" idx="1"/>
          </p:cNvCxnSpPr>
          <p:nvPr/>
        </p:nvCxnSpPr>
        <p:spPr>
          <a:xfrm>
            <a:off x="3104188" y="5203935"/>
            <a:ext cx="643527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>
            <a:off x="4358223" y="5203934"/>
            <a:ext cx="740717" cy="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>
            <a:off x="5614852" y="5214182"/>
            <a:ext cx="740717" cy="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/>
        </p:nvCxnSpPr>
        <p:spPr>
          <a:xfrm>
            <a:off x="7000367" y="5203933"/>
            <a:ext cx="740717" cy="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>
            <a:off x="8298445" y="5216635"/>
            <a:ext cx="740717" cy="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08540" y="4796046"/>
            <a:ext cx="630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P2P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73766" y="6132786"/>
            <a:ext cx="517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truffleframework.com</a:t>
            </a:r>
            <a:r>
              <a:rPr lang="en-US" dirty="0"/>
              <a:t>/tutorials/</a:t>
            </a:r>
            <a:r>
              <a:rPr lang="en-US" dirty="0" err="1"/>
              <a:t>ethereum</a:t>
            </a:r>
            <a:r>
              <a:rPr lang="en-US" dirty="0"/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2810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604433" y="1558977"/>
            <a:ext cx="1074936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altLang="zh-CN" sz="2800" dirty="0" smtClean="0"/>
              <a:t>2008.11.1</a:t>
            </a:r>
            <a:r>
              <a:rPr lang="zh-CN" altLang="en-US" sz="2800" dirty="0" smtClean="0"/>
              <a:t> 中本聪 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比特币</a:t>
            </a:r>
            <a:r>
              <a:rPr lang="zh-CN" altLang="en-US" sz="2800" dirty="0"/>
              <a:t>：一种点对点式的电子现金</a:t>
            </a:r>
            <a:r>
              <a:rPr lang="zh-CN" altLang="en-US" sz="2800" dirty="0" smtClean="0"/>
              <a:t>系统</a:t>
            </a:r>
            <a:r>
              <a:rPr lang="en-US" altLang="zh-CN" sz="2800" dirty="0" smtClean="0"/>
              <a:t>》</a:t>
            </a:r>
          </a:p>
          <a:p>
            <a:r>
              <a:rPr lang="en-US" altLang="zh-CN" sz="2800" dirty="0" smtClean="0"/>
              <a:t>2009.1.3</a:t>
            </a:r>
            <a:r>
              <a:rPr lang="zh-CN" altLang="en-US" sz="2800" dirty="0" smtClean="0"/>
              <a:t> 第一批</a:t>
            </a:r>
            <a:r>
              <a:rPr lang="en-US" altLang="zh-CN" sz="2800" dirty="0" smtClean="0"/>
              <a:t>50</a:t>
            </a:r>
            <a:r>
              <a:rPr lang="zh-CN" altLang="en-US" sz="2800" dirty="0" smtClean="0"/>
              <a:t>个比特币</a:t>
            </a:r>
            <a:endParaRPr lang="en-US" altLang="zh-CN" sz="2800" dirty="0" smtClean="0"/>
          </a:p>
          <a:p>
            <a:endParaRPr lang="en-US" sz="2800" dirty="0"/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什么是区块链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0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2470823" y="1316338"/>
            <a:ext cx="701658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" sz="2000" b="1" dirty="0" smtClean="0">
                <a:solidFill>
                  <a:schemeClr val="tx1"/>
                </a:solidFill>
              </a:rPr>
              <a:t>1</a:t>
            </a:r>
            <a:r>
              <a:rPr lang="en" sz="2000" b="1" dirty="0">
                <a:solidFill>
                  <a:schemeClr val="tx1"/>
                </a:solidFill>
              </a:rPr>
              <a:t>、区块由区块头与区块体组成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" sz="2000" b="1" dirty="0">
                <a:solidFill>
                  <a:schemeClr val="tx1"/>
                </a:solidFill>
              </a:rPr>
              <a:t>2、区块头包含摘要信息，如区块哈希、梅克尔根、区块时间戳等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" sz="2000" b="1" dirty="0">
                <a:solidFill>
                  <a:schemeClr val="tx1"/>
                </a:solidFill>
              </a:rPr>
              <a:t>3、区块体包含交易事务数据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" sz="2000" b="1" dirty="0">
                <a:solidFill>
                  <a:schemeClr val="tx1"/>
                </a:solidFill>
              </a:rPr>
              <a:t>4、区块之间通过区块的哈希值连接</a:t>
            </a:r>
          </a:p>
          <a:p>
            <a:pPr marL="457200" lvl="0" indent="-457200">
              <a:lnSpc>
                <a:spcPct val="150000"/>
              </a:lnSpc>
              <a:buSzPct val="25000"/>
              <a:buFontTx/>
              <a:buChar char="-"/>
            </a:pPr>
            <a:endParaRPr lang="en" sz="2000" b="1" i="0" u="none" strike="noStrike" cap="none" baseline="0" dirty="0">
              <a:solidFill>
                <a:schemeClr val="tx1"/>
              </a:solidFill>
              <a:sym typeface="Times New Roman"/>
            </a:endParaRPr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什么是区块链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02" t="21740" r="3753" b="10875"/>
          <a:stretch/>
        </p:blipFill>
        <p:spPr>
          <a:xfrm>
            <a:off x="1616240" y="3651430"/>
            <a:ext cx="9737559" cy="2575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8645" y="6334780"/>
            <a:ext cx="1895154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创世块（</a:t>
            </a:r>
            <a:r>
              <a:rPr lang="en-US" altLang="zh-CN" dirty="0" smtClean="0"/>
              <a:t>Genesis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什么是区块链 </a:t>
            </a:r>
            <a:r>
              <a:rPr lang="mr-IN" altLang="zh-CN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200" b="0" i="0" u="none" strike="noStrike" cap="none" baseline="0" dirty="0" err="1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Merkle</a:t>
            </a:r>
            <a:r>
              <a:rPr lang="zh-CN" altLang="en-US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3200" b="0" i="0" u="none" strike="noStrike" cap="none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355" b="6250"/>
          <a:stretch/>
        </p:blipFill>
        <p:spPr>
          <a:xfrm>
            <a:off x="1201004" y="1208867"/>
            <a:ext cx="10152795" cy="5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/>
          <p:nvPr/>
        </p:nvSpPr>
        <p:spPr>
          <a:xfrm>
            <a:off x="604433" y="1558977"/>
            <a:ext cx="10749366" cy="5299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zh-CN" altLang="en-US" sz="2800" dirty="0" smtClean="0"/>
              <a:t>共识算法</a:t>
            </a:r>
            <a:endParaRPr lang="en-US" altLang="zh-CN" sz="2800" dirty="0" smtClean="0"/>
          </a:p>
          <a:p>
            <a:pPr marL="457200" lvl="8" indent="-457200">
              <a:buFont typeface="Courier New" charset="0"/>
              <a:buChar char="o"/>
            </a:pPr>
            <a:r>
              <a:rPr lang="en-US" altLang="zh-CN" sz="2000" dirty="0" err="1" smtClean="0"/>
              <a:t>PoW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PoS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DPoS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PoA</a:t>
            </a:r>
            <a:endParaRPr lang="en-US" altLang="zh-CN" sz="2000" dirty="0" smtClean="0"/>
          </a:p>
          <a:p>
            <a:pPr marL="457200" indent="-457200">
              <a:buFont typeface="Wingdings" charset="2"/>
              <a:buChar char="q"/>
            </a:pPr>
            <a:r>
              <a:rPr lang="zh-CN" altLang="en-US" sz="2800" dirty="0" smtClean="0"/>
              <a:t>密码算法</a:t>
            </a:r>
            <a:endParaRPr lang="en-US" altLang="zh-CN" sz="2800" dirty="0" smtClean="0"/>
          </a:p>
          <a:p>
            <a:pPr marL="457200" lvl="8" indent="-457200">
              <a:buFont typeface="Courier New" charset="0"/>
              <a:buChar char="o"/>
            </a:pPr>
            <a:r>
              <a:rPr lang="en-US" altLang="zh-CN" sz="2000" dirty="0" smtClean="0"/>
              <a:t>Hash</a:t>
            </a:r>
            <a:r>
              <a:rPr lang="zh-CN" altLang="en-US" sz="2000" dirty="0"/>
              <a:t>、</a:t>
            </a:r>
            <a:r>
              <a:rPr lang="en-US" altLang="zh-CN" sz="2000" dirty="0" smtClean="0"/>
              <a:t>SHA</a:t>
            </a:r>
            <a:endParaRPr lang="en-US" altLang="zh-CN" sz="2800" dirty="0" smtClean="0"/>
          </a:p>
          <a:p>
            <a:pPr marL="457200" indent="-457200">
              <a:buFont typeface="Wingdings" charset="2"/>
              <a:buChar char="q"/>
            </a:pPr>
            <a:r>
              <a:rPr lang="zh-CN" altLang="en-US" sz="2800" dirty="0" smtClean="0"/>
              <a:t>脚本系统</a:t>
            </a:r>
            <a:endParaRPr lang="en-US" altLang="zh-CN" sz="2800" dirty="0" smtClean="0"/>
          </a:p>
          <a:p>
            <a:pPr marL="457200" indent="-457200">
              <a:buFont typeface="Wingdings" charset="2"/>
              <a:buChar char="q"/>
            </a:pPr>
            <a:r>
              <a:rPr lang="zh-CN" altLang="en-US" sz="2800" dirty="0" smtClean="0"/>
              <a:t>账户模型</a:t>
            </a:r>
            <a:endParaRPr lang="en-US" altLang="zh-CN" sz="28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altLang="zh-CN" sz="2800" dirty="0" smtClean="0"/>
              <a:t>UTXO</a:t>
            </a:r>
          </a:p>
          <a:p>
            <a:pPr marL="457200" indent="-457200">
              <a:buFont typeface="Wingdings" charset="2"/>
              <a:buChar char="q"/>
            </a:pPr>
            <a:r>
              <a:rPr lang="zh-CN" altLang="en-US" sz="2800" dirty="0" smtClean="0"/>
              <a:t>网络服务</a:t>
            </a:r>
            <a:endParaRPr lang="en-US" altLang="zh-CN" sz="2800" dirty="0" smtClean="0"/>
          </a:p>
          <a:p>
            <a:pPr marL="457200" indent="-457200">
              <a:buFont typeface="Wingdings" charset="2"/>
              <a:buChar char="q"/>
            </a:pPr>
            <a:endParaRPr lang="en-US" altLang="zh-CN" sz="2800" dirty="0" smtClean="0"/>
          </a:p>
          <a:p>
            <a:pPr marL="457200" indent="-457200">
              <a:buFont typeface="Wingdings" charset="2"/>
              <a:buChar char="q"/>
            </a:pPr>
            <a:endParaRPr lang="en-US" sz="2800" dirty="0"/>
          </a:p>
        </p:txBody>
      </p:sp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zh-CN" altLang="en-US" sz="3200" dirty="0">
                <a:solidFill>
                  <a:schemeClr val="lt1"/>
                </a:solidFill>
              </a:rPr>
              <a:t>什么是区块链 </a:t>
            </a:r>
            <a:r>
              <a:rPr lang="mr-IN" altLang="zh-CN" sz="3200" dirty="0">
                <a:solidFill>
                  <a:schemeClr val="lt1"/>
                </a:solidFill>
              </a:rPr>
              <a:t>–</a:t>
            </a:r>
            <a:r>
              <a:rPr lang="zh-CN" altLang="en-US" sz="3200" dirty="0">
                <a:solidFill>
                  <a:schemeClr val="lt1"/>
                </a:solidFill>
              </a:rPr>
              <a:t> 区块链</a:t>
            </a:r>
            <a:r>
              <a:rPr lang="zh-CN" altLang="en-US" sz="3200" dirty="0" smtClean="0">
                <a:solidFill>
                  <a:schemeClr val="lt1"/>
                </a:solidFill>
              </a:rPr>
              <a:t>核心技术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6866" y="6028267"/>
            <a:ext cx="420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learnblockchain.cn</a:t>
            </a:r>
            <a:r>
              <a:rPr lang="en-US" dirty="0"/>
              <a:t>/2017/11/10/bitcoin-script/</a:t>
            </a:r>
          </a:p>
        </p:txBody>
      </p:sp>
    </p:spTree>
    <p:extLst>
      <p:ext uri="{BB962C8B-B14F-4D97-AF65-F5344CB8AC3E}">
        <p14:creationId xmlns:p14="http://schemas.microsoft.com/office/powerpoint/2010/main" val="4841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zh-CN" altLang="en-US" sz="3200" dirty="0">
                <a:solidFill>
                  <a:schemeClr val="lt1"/>
                </a:solidFill>
              </a:rPr>
              <a:t>什么是区块链 </a:t>
            </a:r>
            <a:r>
              <a:rPr lang="mr-IN" altLang="zh-CN" sz="3200" dirty="0">
                <a:solidFill>
                  <a:schemeClr val="lt1"/>
                </a:solidFill>
              </a:rPr>
              <a:t>–</a:t>
            </a:r>
            <a:r>
              <a:rPr lang="zh-CN" altLang="en-US" sz="3200" dirty="0">
                <a:solidFill>
                  <a:schemeClr val="lt1"/>
                </a:solidFill>
              </a:rPr>
              <a:t> 区块链</a:t>
            </a:r>
            <a:r>
              <a:rPr lang="zh-CN" altLang="en-US" sz="3200" dirty="0" smtClean="0">
                <a:solidFill>
                  <a:schemeClr val="lt1"/>
                </a:solidFill>
              </a:rPr>
              <a:t>核心技术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26866" y="6028267"/>
            <a:ext cx="420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learnblockchain.cn</a:t>
            </a:r>
            <a:r>
              <a:rPr lang="en-US" dirty="0"/>
              <a:t>/2017/11/10/bitcoin-script/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83"/>
            <a:ext cx="12192000" cy="65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大纲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4" y="1208867"/>
            <a:ext cx="8679123" cy="5649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2798" y="3589863"/>
            <a:ext cx="1329267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/>
          <p:cNvSpPr txBox="1">
            <a:spLocks noGrp="1"/>
          </p:cNvSpPr>
          <p:nvPr>
            <p:ph type="title"/>
          </p:nvPr>
        </p:nvSpPr>
        <p:spPr>
          <a:xfrm>
            <a:off x="604433" y="648150"/>
            <a:ext cx="10749366" cy="5607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zh-CN" altLang="en-US" sz="3200" b="0" i="0" u="none" strike="noStrike" cap="none" baseline="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什么是区块链</a:t>
            </a:r>
            <a:endParaRPr lang="en" sz="3200" b="0" i="0" u="none" strike="noStrike" cap="none" baseline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Shape 98"/>
          <p:cNvSpPr txBox="1"/>
          <p:nvPr/>
        </p:nvSpPr>
        <p:spPr>
          <a:xfrm>
            <a:off x="3024412" y="4236782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2800" b="1" dirty="0">
                <a:solidFill>
                  <a:schemeClr val="tx1"/>
                </a:solidFill>
              </a:rPr>
              <a:t>数据层</a:t>
            </a:r>
            <a:endParaRPr lang="en" sz="2800" b="1" dirty="0">
              <a:solidFill>
                <a:schemeClr val="tx1"/>
              </a:solidFill>
            </a:endParaRPr>
          </a:p>
        </p:txBody>
      </p:sp>
      <p:sp>
        <p:nvSpPr>
          <p:cNvPr id="15" name="Shape 98"/>
          <p:cNvSpPr txBox="1"/>
          <p:nvPr/>
        </p:nvSpPr>
        <p:spPr>
          <a:xfrm>
            <a:off x="3024412" y="3384841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网络</a:t>
            </a: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层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Shape 98"/>
          <p:cNvSpPr txBox="1"/>
          <p:nvPr/>
        </p:nvSpPr>
        <p:spPr>
          <a:xfrm>
            <a:off x="3024412" y="2532900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共识</a:t>
            </a: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层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Shape 98"/>
          <p:cNvSpPr txBox="1"/>
          <p:nvPr/>
        </p:nvSpPr>
        <p:spPr>
          <a:xfrm>
            <a:off x="3024412" y="1680959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应用</a:t>
            </a:r>
            <a:r>
              <a:rPr lang="zh-CN" altLang="en-US" sz="2800" b="1" i="0" u="none" strike="noStrike" cap="none" baseline="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层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98"/>
          <p:cNvSpPr txBox="1"/>
          <p:nvPr/>
        </p:nvSpPr>
        <p:spPr>
          <a:xfrm>
            <a:off x="5454791" y="3384841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私有链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Shape 98"/>
          <p:cNvSpPr txBox="1"/>
          <p:nvPr/>
        </p:nvSpPr>
        <p:spPr>
          <a:xfrm>
            <a:off x="5454791" y="2532900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联盟链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98"/>
          <p:cNvSpPr txBox="1"/>
          <p:nvPr/>
        </p:nvSpPr>
        <p:spPr>
          <a:xfrm>
            <a:off x="5454791" y="1680959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公链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Shape 98"/>
          <p:cNvSpPr txBox="1"/>
          <p:nvPr/>
        </p:nvSpPr>
        <p:spPr>
          <a:xfrm>
            <a:off x="7885170" y="3384841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2800" b="1" dirty="0" smtClean="0">
                <a:solidFill>
                  <a:schemeClr val="tx1"/>
                </a:solidFill>
              </a:rPr>
              <a:t>3.0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？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Shape 98"/>
          <p:cNvSpPr txBox="1"/>
          <p:nvPr/>
        </p:nvSpPr>
        <p:spPr>
          <a:xfrm>
            <a:off x="7885170" y="2532900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以太坊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Shape 98"/>
          <p:cNvSpPr txBox="1"/>
          <p:nvPr/>
        </p:nvSpPr>
        <p:spPr>
          <a:xfrm>
            <a:off x="7885170" y="1680959"/>
            <a:ext cx="1489473" cy="6145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b="1" dirty="0" smtClean="0">
                <a:solidFill>
                  <a:schemeClr val="tx1"/>
                </a:solidFill>
              </a:rPr>
              <a:t>比特币</a:t>
            </a:r>
            <a:endParaRPr lang="en" sz="2800" b="1" i="0" u="none" strike="noStrike" cap="none" baseline="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94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imes New Roman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16686</TotalTime>
  <Words>329</Words>
  <Application>Microsoft Macintosh PowerPoint</Application>
  <PresentationFormat>Widescreen</PresentationFormat>
  <Paragraphs>106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Courier New</vt:lpstr>
      <vt:lpstr>Mangal</vt:lpstr>
      <vt:lpstr>Times New Roman</vt:lpstr>
      <vt:lpstr>Wingdings</vt:lpstr>
      <vt:lpstr>宋体</vt:lpstr>
      <vt:lpstr>WelcomeDoc</vt:lpstr>
      <vt:lpstr>以太坊介绍 -- 区块链2.0</vt:lpstr>
      <vt:lpstr>大纲</vt:lpstr>
      <vt:lpstr>什么是区块链</vt:lpstr>
      <vt:lpstr>什么是区块链</vt:lpstr>
      <vt:lpstr>什么是区块链 – Merkle Tree</vt:lpstr>
      <vt:lpstr>什么是区块链 – 区块链核心技术</vt:lpstr>
      <vt:lpstr>什么是区块链 – 区块链核心技术</vt:lpstr>
      <vt:lpstr>大纲</vt:lpstr>
      <vt:lpstr>什么是区块链</vt:lpstr>
      <vt:lpstr>区块链解决的是什么问题</vt:lpstr>
      <vt:lpstr>大纲</vt:lpstr>
      <vt:lpstr>什么是以太坊</vt:lpstr>
      <vt:lpstr>以太坊虚拟机</vt:lpstr>
      <vt:lpstr>大纲</vt:lpstr>
      <vt:lpstr>What is Smart Contract</vt:lpstr>
      <vt:lpstr>What is Smart Contract</vt:lpstr>
      <vt:lpstr>大纲</vt:lpstr>
      <vt:lpstr>开发者学习之路</vt:lpstr>
      <vt:lpstr>社区 – HiBlock区块链社区</vt:lpstr>
      <vt:lpstr>PowerPoint Presentation</vt:lpstr>
      <vt:lpstr>大纲</vt:lpstr>
      <vt:lpstr>What is Ethereum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敏捷与区块链             ——未来的工作，工作的未来</dc:title>
  <cp:lastModifiedBy>Jiang Bob</cp:lastModifiedBy>
  <cp:revision>116</cp:revision>
  <dcterms:modified xsi:type="dcterms:W3CDTF">2018-06-04T02:28:30Z</dcterms:modified>
</cp:coreProperties>
</file>